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Relationship Id="rId7" Type="http://schemas.openxmlformats.org/officeDocument/2006/relationships/image" Target="../media/image114.png"/><Relationship Id="rId8" Type="http://schemas.openxmlformats.org/officeDocument/2006/relationships/image" Target="../media/image1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image" Target="../media/image120.png"/><Relationship Id="rId7" Type="http://schemas.openxmlformats.org/officeDocument/2006/relationships/image" Target="../media/image12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5" Type="http://schemas.openxmlformats.org/officeDocument/2006/relationships/image" Target="../media/image163.png"/><Relationship Id="rId6" Type="http://schemas.openxmlformats.org/officeDocument/2006/relationships/image" Target="../media/image164.png"/><Relationship Id="rId7" Type="http://schemas.openxmlformats.org/officeDocument/2006/relationships/image" Target="../media/image16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78.png"/><Relationship Id="rId9" Type="http://schemas.openxmlformats.org/officeDocument/2006/relationships/image" Target="../media/image179.png"/><Relationship Id="rId10" Type="http://schemas.openxmlformats.org/officeDocument/2006/relationships/image" Target="../media/image180.png"/><Relationship Id="rId11" Type="http://schemas.openxmlformats.org/officeDocument/2006/relationships/image" Target="../media/image18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09.png"/><Relationship Id="rId9" Type="http://schemas.openxmlformats.org/officeDocument/2006/relationships/image" Target="../media/image21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5" Type="http://schemas.openxmlformats.org/officeDocument/2006/relationships/image" Target="../media/image222.png"/><Relationship Id="rId6" Type="http://schemas.openxmlformats.org/officeDocument/2006/relationships/image" Target="../media/image223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7" Type="http://schemas.openxmlformats.org/officeDocument/2006/relationships/image" Target="../media/image2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0.png"/><Relationship Id="rId3" Type="http://schemas.openxmlformats.org/officeDocument/2006/relationships/image" Target="../media/image251.png"/><Relationship Id="rId4" Type="http://schemas.openxmlformats.org/officeDocument/2006/relationships/image" Target="../media/image252.png"/><Relationship Id="rId5" Type="http://schemas.openxmlformats.org/officeDocument/2006/relationships/image" Target="../media/image253.png"/><Relationship Id="rId6" Type="http://schemas.openxmlformats.org/officeDocument/2006/relationships/image" Target="../media/image254.png"/><Relationship Id="rId7" Type="http://schemas.openxmlformats.org/officeDocument/2006/relationships/image" Target="../media/image255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6.png"/><Relationship Id="rId3" Type="http://schemas.openxmlformats.org/officeDocument/2006/relationships/image" Target="../media/image257.png"/><Relationship Id="rId4" Type="http://schemas.openxmlformats.org/officeDocument/2006/relationships/image" Target="../media/image258.png"/><Relationship Id="rId5" Type="http://schemas.openxmlformats.org/officeDocument/2006/relationships/image" Target="../media/image259.png"/><Relationship Id="rId6" Type="http://schemas.openxmlformats.org/officeDocument/2006/relationships/image" Target="../media/image260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Relationship Id="rId11" Type="http://schemas.openxmlformats.org/officeDocument/2006/relationships/image" Target="../media/image265.png"/><Relationship Id="rId12" Type="http://schemas.openxmlformats.org/officeDocument/2006/relationships/image" Target="../media/image266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Relationship Id="rId6" Type="http://schemas.openxmlformats.org/officeDocument/2006/relationships/image" Target="../media/image279.png"/><Relationship Id="rId7" Type="http://schemas.openxmlformats.org/officeDocument/2006/relationships/image" Target="../media/image280.png"/><Relationship Id="rId8" Type="http://schemas.openxmlformats.org/officeDocument/2006/relationships/image" Target="../media/image281.png"/><Relationship Id="rId9" Type="http://schemas.openxmlformats.org/officeDocument/2006/relationships/image" Target="../media/image28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3.png"/><Relationship Id="rId3" Type="http://schemas.openxmlformats.org/officeDocument/2006/relationships/image" Target="../media/image284.png"/><Relationship Id="rId4" Type="http://schemas.openxmlformats.org/officeDocument/2006/relationships/image" Target="../media/image285.png"/><Relationship Id="rId5" Type="http://schemas.openxmlformats.org/officeDocument/2006/relationships/image" Target="../media/image28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7.pn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image" Target="../media/image292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1.png"/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Relationship Id="rId8" Type="http://schemas.openxmlformats.org/officeDocument/2006/relationships/image" Target="../media/image313.png"/><Relationship Id="rId9" Type="http://schemas.openxmlformats.org/officeDocument/2006/relationships/image" Target="../media/image314.png"/><Relationship Id="rId10" Type="http://schemas.openxmlformats.org/officeDocument/2006/relationships/image" Target="../media/image31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7682" y="7963436"/>
            <a:ext cx="2012909" cy="191978"/>
            <a:chOff x="-557682" y="7963436"/>
            <a:chExt cx="2012909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557682" y="7963436"/>
              <a:ext cx="2012909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52335" y="2168292"/>
            <a:ext cx="12198784" cy="5866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42746" y="2132538"/>
            <a:ext cx="6344026" cy="191978"/>
            <a:chOff x="12142746" y="2132538"/>
            <a:chExt cx="6344026" cy="19197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42746" y="2132538"/>
              <a:ext cx="6344026" cy="191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47619" y="-1551872"/>
            <a:ext cx="5585291" cy="5531113"/>
            <a:chOff x="-1047619" y="-1551872"/>
            <a:chExt cx="5585291" cy="5531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47619" y="-1551872"/>
              <a:ext cx="5585291" cy="55311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66451" y="6609524"/>
            <a:ext cx="4820322" cy="4773565"/>
            <a:chOff x="13666451" y="6609524"/>
            <a:chExt cx="4820322" cy="477356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66451" y="6609524"/>
              <a:ext cx="4820322" cy="47735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6075" y="3826861"/>
            <a:ext cx="2359763" cy="2359763"/>
            <a:chOff x="1266075" y="3826861"/>
            <a:chExt cx="2359763" cy="23597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6075" y="3826861"/>
              <a:ext cx="2359763" cy="23597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55945" y="1613050"/>
            <a:ext cx="4994153" cy="70756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39876" y="7826524"/>
            <a:ext cx="4577793" cy="478784"/>
            <a:chOff x="1839876" y="7826524"/>
            <a:chExt cx="4577793" cy="47878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5632" y="7782280"/>
              <a:ext cx="702548" cy="53978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55535" y="7790074"/>
              <a:ext cx="2108681" cy="6054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77516" y="1033527"/>
            <a:ext cx="4258895" cy="4258895"/>
            <a:chOff x="2277516" y="1033527"/>
            <a:chExt cx="4258895" cy="425889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700000">
              <a:off x="2277516" y="1033527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1569809" cy="1092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91309" y="1559798"/>
            <a:ext cx="15703096" cy="7822105"/>
            <a:chOff x="1291309" y="1559798"/>
            <a:chExt cx="15703096" cy="782210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309" y="1559798"/>
              <a:ext cx="15703096" cy="7822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3909123" cy="1092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8219" y="1470468"/>
            <a:ext cx="15972712" cy="7643909"/>
            <a:chOff x="1058219" y="1470468"/>
            <a:chExt cx="15972712" cy="764390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8219" y="1470468"/>
              <a:ext cx="15972712" cy="76439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3909123" cy="1092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51895" y="1667956"/>
            <a:ext cx="14357684" cy="4774048"/>
            <a:chOff x="1451895" y="1667956"/>
            <a:chExt cx="14357684" cy="477404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1895" y="1667956"/>
              <a:ext cx="14357684" cy="4774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2352076" cy="1280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15129" y="3135451"/>
            <a:ext cx="7394783" cy="1731690"/>
            <a:chOff x="1315129" y="3135451"/>
            <a:chExt cx="7394783" cy="173169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29" y="3135451"/>
              <a:ext cx="7394783" cy="17316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90466" y="2970995"/>
            <a:ext cx="7394783" cy="2060602"/>
            <a:chOff x="8990466" y="2970995"/>
            <a:chExt cx="7394783" cy="206060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90466" y="2970995"/>
              <a:ext cx="7394783" cy="20606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3818" y="5703491"/>
            <a:ext cx="15653713" cy="2960268"/>
            <a:chOff x="1283818" y="5703491"/>
            <a:chExt cx="15653713" cy="29602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3818" y="5703491"/>
              <a:ext cx="15653713" cy="29602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6"/>
            <a:ext cx="3192162" cy="33156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6765007" cy="14778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30045"/>
            <a:ext cx="4652881" cy="4607748"/>
            <a:chOff x="0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9200" y="585092"/>
            <a:ext cx="5289619" cy="1137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19760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57434" y="2647183"/>
            <a:ext cx="141659" cy="141659"/>
            <a:chOff x="957434" y="2647183"/>
            <a:chExt cx="141659" cy="14165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7434" y="2647183"/>
              <a:ext cx="141659" cy="1416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434" y="5258654"/>
            <a:ext cx="155384" cy="155384"/>
            <a:chOff x="957434" y="5258654"/>
            <a:chExt cx="155384" cy="1553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7434" y="5258654"/>
              <a:ext cx="155384" cy="1553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5725" y="2409306"/>
            <a:ext cx="11995862" cy="100034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5725" y="3426516"/>
            <a:ext cx="11966509" cy="9335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5725" y="5049225"/>
            <a:ext cx="9075252" cy="5602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5"/>
            <a:ext cx="3154026" cy="331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3398378" cy="146834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30045"/>
            <a:ext cx="4652881" cy="4607748"/>
            <a:chOff x="0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9202" y="585092"/>
            <a:ext cx="2673714" cy="1137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48455" y="3607418"/>
            <a:ext cx="3085714" cy="3070879"/>
            <a:chOff x="2148455" y="3607418"/>
            <a:chExt cx="3085714" cy="30708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48455" y="3607418"/>
              <a:ext cx="3085714" cy="3070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24138" y="3455704"/>
            <a:ext cx="3362124" cy="3374305"/>
            <a:chOff x="6824138" y="3455704"/>
            <a:chExt cx="3362124" cy="33743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4138" y="3455704"/>
              <a:ext cx="3362124" cy="33743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74157" y="3600000"/>
            <a:ext cx="3085714" cy="3085714"/>
            <a:chOff x="12474157" y="3600000"/>
            <a:chExt cx="3085714" cy="308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474157" y="3600000"/>
              <a:ext cx="3085714" cy="308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0631" y="585092"/>
            <a:ext cx="4349219" cy="12420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59340" y="1589886"/>
            <a:ext cx="3949298" cy="8527806"/>
            <a:chOff x="1659340" y="1589886"/>
            <a:chExt cx="3949298" cy="85278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340" y="1589886"/>
              <a:ext cx="3949298" cy="852780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07714" y="3421504"/>
            <a:ext cx="7420782" cy="72091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07714" y="4557533"/>
            <a:ext cx="6953077" cy="72091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07714" y="5813171"/>
            <a:ext cx="7567058" cy="7209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3825" y="130313"/>
            <a:ext cx="5289619" cy="113724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197" y="680328"/>
            <a:ext cx="7519994" cy="8988824"/>
            <a:chOff x="1126197" y="680328"/>
            <a:chExt cx="7519994" cy="89888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6197" y="680328"/>
              <a:ext cx="7519994" cy="89888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5576" y="2704586"/>
            <a:ext cx="1565258" cy="6656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19873" y="2769172"/>
            <a:ext cx="632362" cy="7040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70084" y="3971184"/>
            <a:ext cx="638518" cy="7183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65576" y="3976656"/>
            <a:ext cx="2714954" cy="67516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65576" y="5449902"/>
            <a:ext cx="3995896" cy="6656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19860" y="5394094"/>
            <a:ext cx="663729" cy="70421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735112" y="6671159"/>
            <a:ext cx="675251" cy="74372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265576" y="6678790"/>
            <a:ext cx="3515601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2195397"/>
            <a:ext cx="1432688" cy="191978"/>
            <a:chOff x="16986360" y="2195397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2195397"/>
              <a:ext cx="1432688" cy="1919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464" y="867988"/>
            <a:ext cx="11563367" cy="322503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9461" y="3500719"/>
            <a:ext cx="1758572" cy="185330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2888" y="3500719"/>
            <a:ext cx="1768115" cy="18533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24573" y="3809669"/>
            <a:ext cx="3229232" cy="6661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7100" y="4607187"/>
            <a:ext cx="3266786" cy="47518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685289" y="3809669"/>
            <a:ext cx="4233232" cy="66613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827311" y="6820582"/>
            <a:ext cx="3911298" cy="3873359"/>
            <a:chOff x="14827311" y="6820582"/>
            <a:chExt cx="3911298" cy="38733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7311" y="6820582"/>
              <a:ext cx="3911298" cy="3873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600196" y="-982225"/>
            <a:ext cx="4279052" cy="4237545"/>
            <a:chOff x="-600196" y="-982225"/>
            <a:chExt cx="4279052" cy="423754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600196" y="-982225"/>
              <a:ext cx="4279052" cy="423754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00527" y="4607187"/>
            <a:ext cx="3817672" cy="4751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99461" y="5402383"/>
            <a:ext cx="1768115" cy="185330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02888" y="5402383"/>
            <a:ext cx="1787181" cy="185330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81862" y="5711334"/>
            <a:ext cx="1876023" cy="72328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97100" y="6399218"/>
            <a:ext cx="3241358" cy="52280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85289" y="5680023"/>
            <a:ext cx="3066318" cy="66613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700527" y="6414873"/>
            <a:ext cx="3266786" cy="4751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99464" y="7115121"/>
            <a:ext cx="1768115" cy="185330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924573" y="7434878"/>
            <a:ext cx="1539242" cy="65661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892839" y="7970791"/>
            <a:ext cx="2849053" cy="88956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102883" y="7172721"/>
            <a:ext cx="1777648" cy="185330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80982" y="7492478"/>
            <a:ext cx="1572642" cy="6375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8700525" y="8044049"/>
            <a:ext cx="1425748" cy="4751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28052" y="130313"/>
            <a:ext cx="594216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0694" y="1341718"/>
            <a:ext cx="14804327" cy="83274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3812" y="130313"/>
            <a:ext cx="421129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311" y="1485868"/>
            <a:ext cx="10267580" cy="1517166"/>
            <a:chOff x="31311" y="1485868"/>
            <a:chExt cx="10267580" cy="15171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311" y="1485868"/>
              <a:ext cx="10267580" cy="15171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906472"/>
            <a:ext cx="11869476" cy="6379242"/>
            <a:chOff x="0" y="3906472"/>
            <a:chExt cx="11869476" cy="637924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906472"/>
              <a:ext cx="11869476" cy="637924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276" y="3264943"/>
            <a:ext cx="2503582" cy="6656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6276" y="861274"/>
            <a:ext cx="1689277" cy="6656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506485" y="1758116"/>
            <a:ext cx="8779229" cy="6612926"/>
            <a:chOff x="9506485" y="1758116"/>
            <a:chExt cx="8779229" cy="66129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6485" y="1758116"/>
              <a:ext cx="8779229" cy="661292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76009" y="2006409"/>
            <a:ext cx="1363192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3812" y="130313"/>
            <a:ext cx="421129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3120176"/>
            <a:ext cx="10102762" cy="4045363"/>
            <a:chOff x="0" y="3120176"/>
            <a:chExt cx="10102762" cy="40453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120176"/>
              <a:ext cx="10102762" cy="4045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87106" y="2182199"/>
            <a:ext cx="8198608" cy="5368510"/>
            <a:chOff x="10087106" y="2182199"/>
            <a:chExt cx="8198608" cy="53685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7106" y="2182199"/>
              <a:ext cx="8198608" cy="53685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56276" y="2534857"/>
            <a:ext cx="1689277" cy="6656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7696" y="1628187"/>
            <a:ext cx="1708325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583812" y="130313"/>
            <a:ext cx="421129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8604" y="2538376"/>
            <a:ext cx="1363192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197" y="3399498"/>
            <a:ext cx="16341811" cy="5561230"/>
            <a:chOff x="1126197" y="3399498"/>
            <a:chExt cx="16341811" cy="55612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6197" y="3399498"/>
              <a:ext cx="16341811" cy="5561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90674" y="130313"/>
            <a:ext cx="594216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6772" y="2194265"/>
            <a:ext cx="13460313" cy="7156116"/>
            <a:chOff x="2286772" y="2194265"/>
            <a:chExt cx="13460313" cy="71561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6772" y="2194265"/>
              <a:ext cx="13460313" cy="715611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30495" y="1608943"/>
            <a:ext cx="2398420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90674" y="130313"/>
            <a:ext cx="594216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18792" y="2157139"/>
            <a:ext cx="2724506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963162"/>
            <a:ext cx="11275069" cy="3965647"/>
            <a:chOff x="0" y="963162"/>
            <a:chExt cx="11275069" cy="39656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63162"/>
              <a:ext cx="11275069" cy="39656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311" y="4928809"/>
            <a:ext cx="7977991" cy="6322615"/>
            <a:chOff x="-31311" y="4928809"/>
            <a:chExt cx="7977991" cy="632261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1311" y="4928809"/>
              <a:ext cx="7977991" cy="63226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534268" y="6661258"/>
            <a:ext cx="10751446" cy="3624457"/>
            <a:chOff x="7534268" y="6661258"/>
            <a:chExt cx="10751446" cy="362445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34268" y="6661258"/>
              <a:ext cx="10751446" cy="362445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354247" y="5384038"/>
            <a:ext cx="5024125" cy="66564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00390" y="6075933"/>
            <a:ext cx="2743554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8443" y="130313"/>
            <a:ext cx="8135114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787" y="1223698"/>
            <a:ext cx="15014139" cy="844545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525145" y="130313"/>
            <a:ext cx="755816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6111" y="1765722"/>
            <a:ext cx="5886011" cy="7037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5317" y="6209960"/>
            <a:ext cx="13081819" cy="3034237"/>
            <a:chOff x="1335317" y="6209960"/>
            <a:chExt cx="13081819" cy="30342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317" y="6209960"/>
              <a:ext cx="13081819" cy="30342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6114" y="5624636"/>
            <a:ext cx="8186096" cy="6751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26197" y="2351046"/>
            <a:ext cx="16014284" cy="3205442"/>
            <a:chOff x="1126197" y="2351046"/>
            <a:chExt cx="16014284" cy="32054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6197" y="2351046"/>
              <a:ext cx="16014284" cy="32054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44404" y="130313"/>
            <a:ext cx="8866200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038" y="1518005"/>
            <a:ext cx="3643277" cy="7037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038" y="6331552"/>
            <a:ext cx="5005077" cy="67516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5314" y="6916874"/>
            <a:ext cx="14634251" cy="2027453"/>
            <a:chOff x="1335314" y="6916874"/>
            <a:chExt cx="14634251" cy="20274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5314" y="6916874"/>
              <a:ext cx="14634251" cy="20274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5314" y="2103328"/>
            <a:ext cx="13991553" cy="4300156"/>
            <a:chOff x="1335314" y="2103328"/>
            <a:chExt cx="13991553" cy="43001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5314" y="2103328"/>
              <a:ext cx="13991553" cy="43001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79715" y="130313"/>
            <a:ext cx="828914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648" y="2055647"/>
            <a:ext cx="5024125" cy="67516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35866" y="1759813"/>
            <a:ext cx="3193668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2925" y="2547038"/>
            <a:ext cx="8619218" cy="6736405"/>
            <a:chOff x="372925" y="2547038"/>
            <a:chExt cx="8619218" cy="67364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2925" y="2547038"/>
              <a:ext cx="8619218" cy="67364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832" y="2304840"/>
            <a:ext cx="8677430" cy="7980875"/>
            <a:chOff x="8960832" y="2304840"/>
            <a:chExt cx="8677430" cy="79808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0832" y="2304840"/>
              <a:ext cx="8677430" cy="7980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86747" y="-1286436"/>
            <a:ext cx="4461240" cy="4417966"/>
            <a:chOff x="5686747" y="-1286436"/>
            <a:chExt cx="4461240" cy="4417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6747" y="-1286436"/>
              <a:ext cx="4461240" cy="4417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901071" y="6888297"/>
            <a:ext cx="4182908" cy="4182908"/>
            <a:chOff x="-901071" y="6888297"/>
            <a:chExt cx="4182908" cy="41829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901071" y="6888297"/>
              <a:ext cx="4182908" cy="41829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72602" y="5957321"/>
            <a:ext cx="3452527" cy="3419037"/>
            <a:chOff x="1972602" y="5957321"/>
            <a:chExt cx="3452527" cy="34190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2602" y="5957321"/>
              <a:ext cx="3452527" cy="341903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69052" y="2416536"/>
            <a:ext cx="3674209" cy="3315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54289" y="5005527"/>
            <a:ext cx="8170531" cy="147786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44402" y="130313"/>
            <a:ext cx="8289142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6648" y="2055647"/>
            <a:ext cx="4659925" cy="6656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8399" y="4976990"/>
            <a:ext cx="5474220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5958" y="2640971"/>
            <a:ext cx="13151219" cy="2191870"/>
            <a:chOff x="325958" y="2640971"/>
            <a:chExt cx="13151219" cy="21918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958" y="2640971"/>
              <a:ext cx="13151219" cy="21918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04676" y="5550377"/>
            <a:ext cx="10811784" cy="4118775"/>
            <a:chOff x="504676" y="5550377"/>
            <a:chExt cx="10811784" cy="41187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4676" y="5550377"/>
              <a:ext cx="10811784" cy="4118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35488" y="130313"/>
            <a:ext cx="11767990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7927" y="1506056"/>
            <a:ext cx="14512170" cy="81630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29345" y="130313"/>
            <a:ext cx="11921971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2617" y="3080320"/>
            <a:ext cx="2503363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8893" y="3649988"/>
            <a:ext cx="16507678" cy="5073461"/>
            <a:chOff x="908893" y="3649988"/>
            <a:chExt cx="16507678" cy="50734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8893" y="3649988"/>
              <a:ext cx="16507678" cy="50734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086" y="130313"/>
            <a:ext cx="12498923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1714" y="1768495"/>
            <a:ext cx="2053258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8564" y="2338163"/>
            <a:ext cx="15496865" cy="7365516"/>
            <a:chOff x="1628564" y="2338163"/>
            <a:chExt cx="15496865" cy="73655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28564" y="2338163"/>
              <a:ext cx="15496865" cy="7365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086" y="130313"/>
            <a:ext cx="12498923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1714" y="1768495"/>
            <a:ext cx="2379344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222" y="2353818"/>
            <a:ext cx="14304177" cy="6907449"/>
            <a:chOff x="1437222" y="2353818"/>
            <a:chExt cx="14304177" cy="6907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7222" y="2353818"/>
              <a:ext cx="14304177" cy="6907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57086" y="130313"/>
            <a:ext cx="12498923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6276" y="1846773"/>
            <a:ext cx="2848487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2432096"/>
            <a:ext cx="9070760" cy="6859920"/>
            <a:chOff x="0" y="2432096"/>
            <a:chExt cx="9070760" cy="68599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432096"/>
              <a:ext cx="9070760" cy="68599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17250" y="2316658"/>
            <a:ext cx="9368464" cy="6975359"/>
            <a:chOff x="8917250" y="2316658"/>
            <a:chExt cx="9368464" cy="69753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17250" y="2316658"/>
              <a:ext cx="9368464" cy="69753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60971" y="1582247"/>
            <a:ext cx="4765134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510" y="130313"/>
            <a:ext cx="1307588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038" y="1846771"/>
            <a:ext cx="4934134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074" y="2383649"/>
            <a:ext cx="16449807" cy="7491023"/>
            <a:chOff x="998074" y="2383649"/>
            <a:chExt cx="16449807" cy="74910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074" y="2383649"/>
              <a:ext cx="16449807" cy="7491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510" y="130313"/>
            <a:ext cx="1307588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83347" y="2486448"/>
            <a:ext cx="3069658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1166419"/>
            <a:ext cx="11068286" cy="2032455"/>
            <a:chOff x="0" y="1166419"/>
            <a:chExt cx="11068286" cy="20324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66419"/>
              <a:ext cx="11068286" cy="2032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3403692"/>
            <a:ext cx="8975463" cy="6897678"/>
            <a:chOff x="0" y="3403692"/>
            <a:chExt cx="8975463" cy="689767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403692"/>
              <a:ext cx="8975463" cy="689767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7866" y="2486448"/>
            <a:ext cx="3174601" cy="6656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02190" y="4145847"/>
            <a:ext cx="3193649" cy="6656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6344" y="2126370"/>
            <a:ext cx="2503363" cy="66563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82971" y="2707792"/>
            <a:ext cx="9602743" cy="7577922"/>
            <a:chOff x="8682971" y="2707792"/>
            <a:chExt cx="9602743" cy="75779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82971" y="2707792"/>
              <a:ext cx="9602743" cy="75779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510" y="130313"/>
            <a:ext cx="1307588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7872" y="1694756"/>
            <a:ext cx="2724506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52838" y="2280079"/>
            <a:ext cx="11650570" cy="2909744"/>
            <a:chOff x="2252838" y="2280079"/>
            <a:chExt cx="11650570" cy="290974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2838" y="2280079"/>
              <a:ext cx="11650570" cy="29097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52838" y="5872246"/>
            <a:ext cx="10588543" cy="3647042"/>
            <a:chOff x="2252838" y="5872246"/>
            <a:chExt cx="10588543" cy="36470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2838" y="5872246"/>
              <a:ext cx="10588543" cy="364704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27872" y="5318233"/>
            <a:ext cx="2743554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507" y="130313"/>
            <a:ext cx="13075885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27876" y="1694752"/>
            <a:ext cx="2724506" cy="6656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227876" y="5318238"/>
            <a:ext cx="2743554" cy="6656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284149" y="2264424"/>
            <a:ext cx="11359428" cy="3124423"/>
            <a:chOff x="2284149" y="2264424"/>
            <a:chExt cx="11359428" cy="31244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4149" y="2264424"/>
              <a:ext cx="11359428" cy="31244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284149" y="5919212"/>
            <a:ext cx="11984034" cy="3994678"/>
            <a:chOff x="2284149" y="5919212"/>
            <a:chExt cx="11984034" cy="399467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84149" y="5919212"/>
              <a:ext cx="11984034" cy="39946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002" y="3571507"/>
            <a:ext cx="4636466" cy="188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86301" y="2189829"/>
            <a:ext cx="6530338" cy="1100081"/>
            <a:chOff x="8986301" y="2189829"/>
            <a:chExt cx="6530338" cy="1100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45213" y="2132687"/>
              <a:ext cx="5972423" cy="1239518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986301" y="2405995"/>
              <a:ext cx="160149" cy="160149"/>
              <a:chOff x="8986301" y="2405995"/>
              <a:chExt cx="160149" cy="16014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86301" y="2405995"/>
                <a:ext cx="160149" cy="16014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8986301" y="5377691"/>
            <a:ext cx="6530321" cy="1632370"/>
            <a:chOff x="8986301" y="5377691"/>
            <a:chExt cx="6530321" cy="16323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5196" y="5320549"/>
              <a:ext cx="6316994" cy="1767308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8986301" y="5593856"/>
              <a:ext cx="160149" cy="160149"/>
              <a:chOff x="8986301" y="5593856"/>
              <a:chExt cx="160149" cy="16014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8986301" y="5593856"/>
                <a:ext cx="160149" cy="16014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1692" y="130313"/>
            <a:ext cx="9152047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5136" y="130313"/>
            <a:ext cx="9306019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98922" y="3477776"/>
            <a:ext cx="11487870" cy="4597536"/>
            <a:chOff x="3398922" y="3477776"/>
            <a:chExt cx="11487870" cy="459753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8922" y="3477776"/>
              <a:ext cx="11487870" cy="459753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42645" y="2892453"/>
            <a:ext cx="3519754" cy="66563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65625" y="130313"/>
            <a:ext cx="9152047" cy="11562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09988" cy="7032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163484" y="2221605"/>
            <a:ext cx="10760354" cy="2136609"/>
            <a:chOff x="3163484" y="2221605"/>
            <a:chExt cx="10760354" cy="21366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63484" y="2221605"/>
              <a:ext cx="10760354" cy="21366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07209" y="1667590"/>
            <a:ext cx="2724506" cy="6656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85581" y="4837714"/>
            <a:ext cx="2398420" cy="6656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41857" y="5423038"/>
            <a:ext cx="14581707" cy="3117719"/>
            <a:chOff x="2141857" y="5423038"/>
            <a:chExt cx="14581707" cy="31177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41857" y="5423038"/>
              <a:ext cx="14581707" cy="3117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8058" y="2416535"/>
            <a:ext cx="3163559" cy="33156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0479" y="5005527"/>
            <a:ext cx="3477340" cy="14016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6930045"/>
            <a:ext cx="4652881" cy="4607748"/>
            <a:chOff x="0" y="6930045"/>
            <a:chExt cx="4652881" cy="46077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30045"/>
              <a:ext cx="4652881" cy="46077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35648" y="130313"/>
            <a:ext cx="2717904" cy="10801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02388" y="7727078"/>
            <a:ext cx="3922193" cy="3884148"/>
            <a:chOff x="1202388" y="7727078"/>
            <a:chExt cx="3922193" cy="38841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388" y="7727078"/>
              <a:ext cx="3922193" cy="3884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483995" y="-3011652"/>
            <a:ext cx="5220385" cy="5220385"/>
            <a:chOff x="-1483995" y="-3011652"/>
            <a:chExt cx="5220385" cy="52203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-1483995" y="-3011652"/>
              <a:ext cx="5220385" cy="52203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64137" y="336203"/>
            <a:ext cx="819521" cy="703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0691" y="2205302"/>
            <a:ext cx="755452" cy="8968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4429" y="2452733"/>
            <a:ext cx="11608934" cy="11272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41315" y="3759245"/>
            <a:ext cx="691211" cy="8044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68516" y="3837503"/>
            <a:ext cx="8638287" cy="6751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373" y="4826533"/>
            <a:ext cx="11700887" cy="210053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068073" y="8290746"/>
            <a:ext cx="2147094" cy="191978"/>
            <a:chOff x="17068073" y="8290746"/>
            <a:chExt cx="2147094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073" y="8290746"/>
              <a:ext cx="2147094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59165" y="2132538"/>
            <a:ext cx="6123451" cy="191978"/>
            <a:chOff x="-159165" y="2132538"/>
            <a:chExt cx="6123451" cy="191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159165" y="2132538"/>
              <a:ext cx="6123451" cy="19197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5154" y="1816061"/>
            <a:ext cx="9209631" cy="76893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201487" y="-793619"/>
            <a:ext cx="5013680" cy="4965048"/>
            <a:chOff x="14201487" y="-793619"/>
            <a:chExt cx="5013680" cy="49650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01487" y="-793619"/>
              <a:ext cx="5013680" cy="49650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4762" y="6159972"/>
            <a:ext cx="3591960" cy="3557118"/>
            <a:chOff x="1504762" y="6159972"/>
            <a:chExt cx="3591960" cy="35571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4762" y="6159972"/>
              <a:ext cx="3591960" cy="35571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490827" y="7194398"/>
            <a:ext cx="4258895" cy="4258895"/>
            <a:chOff x="-1490827" y="7194398"/>
            <a:chExt cx="4258895" cy="42588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700000">
              <a:off x="-1490827" y="7194398"/>
              <a:ext cx="4258895" cy="425889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46423" y="8630842"/>
            <a:ext cx="3064662" cy="5346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309756" y="8137899"/>
            <a:ext cx="3501548" cy="53465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36022" y="2461029"/>
            <a:ext cx="4258895" cy="4258895"/>
            <a:chOff x="14236022" y="2461029"/>
            <a:chExt cx="4258895" cy="42588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700000">
              <a:off x="14236022" y="2461029"/>
              <a:ext cx="4258895" cy="42588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165" y="3685351"/>
            <a:ext cx="1432688" cy="191978"/>
            <a:chOff x="-159165" y="3685351"/>
            <a:chExt cx="1432688" cy="191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159165" y="3685351"/>
              <a:ext cx="1432688" cy="191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74845" y="-1224069"/>
            <a:ext cx="3388803" cy="3355932"/>
            <a:chOff x="13074845" y="-1224069"/>
            <a:chExt cx="3388803" cy="33559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4845" y="-1224069"/>
              <a:ext cx="3388803" cy="33559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502230" y="-877556"/>
            <a:ext cx="3902974" cy="3971928"/>
            <a:chOff x="15502230" y="-877556"/>
            <a:chExt cx="3902974" cy="397192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2700000">
              <a:off x="15502230" y="-877556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37208" y="6939568"/>
            <a:ext cx="4652881" cy="4607748"/>
            <a:chOff x="14137208" y="6939568"/>
            <a:chExt cx="4652881" cy="46077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7208" y="6939568"/>
              <a:ext cx="4652881" cy="46077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058" y="2416536"/>
            <a:ext cx="3163562" cy="331566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0479" y="5005527"/>
            <a:ext cx="9740302" cy="14778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6783" y="7927531"/>
            <a:ext cx="3464994" cy="3059223"/>
            <a:chOff x="-646783" y="7927531"/>
            <a:chExt cx="3464994" cy="30592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6783" y="7927531"/>
              <a:ext cx="3464994" cy="305922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7392" y="426686"/>
            <a:ext cx="7616295" cy="113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38629" y="-860840"/>
            <a:ext cx="3261872" cy="2879888"/>
            <a:chOff x="11738629" y="-860840"/>
            <a:chExt cx="3261872" cy="287988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8629" y="-860840"/>
              <a:ext cx="3261872" cy="28798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035" y="1828416"/>
            <a:ext cx="9429598" cy="7644383"/>
            <a:chOff x="666035" y="1828416"/>
            <a:chExt cx="9429598" cy="76443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035" y="1828416"/>
              <a:ext cx="9429598" cy="7644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2818" y="5142857"/>
            <a:ext cx="8992680" cy="1804706"/>
            <a:chOff x="8962818" y="5142857"/>
            <a:chExt cx="8992680" cy="180470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62818" y="5142857"/>
              <a:ext cx="8992680" cy="18047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900196" y="3342216"/>
            <a:ext cx="8898747" cy="1565807"/>
            <a:chOff x="8900196" y="3342216"/>
            <a:chExt cx="8898747" cy="1565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0196" y="3342216"/>
              <a:ext cx="8898747" cy="1565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C50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69052" y="2416536"/>
            <a:ext cx="3693276" cy="331566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4289" y="5005527"/>
            <a:ext cx="8170521" cy="16111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466667" y="-1273641"/>
            <a:ext cx="4883301" cy="4835933"/>
            <a:chOff x="1466667" y="-1273641"/>
            <a:chExt cx="4883301" cy="483593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6667" y="-1273641"/>
              <a:ext cx="4883301" cy="48359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75296" y="7034297"/>
            <a:ext cx="3902974" cy="3971928"/>
            <a:chOff x="-1875296" y="7034297"/>
            <a:chExt cx="3902974" cy="397192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-1875296" y="7034297"/>
              <a:ext cx="3902974" cy="39719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94071" y="7589186"/>
            <a:ext cx="3708387" cy="3672416"/>
            <a:chOff x="15094071" y="7589186"/>
            <a:chExt cx="3708387" cy="36724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94071" y="7589186"/>
              <a:ext cx="3708387" cy="36724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986360" y="3561542"/>
            <a:ext cx="1432688" cy="191978"/>
            <a:chOff x="16986360" y="3561542"/>
            <a:chExt cx="1432688" cy="1919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986360" y="3561542"/>
              <a:ext cx="1432688" cy="1919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2056609" cy="10828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69374" y="1561745"/>
            <a:ext cx="14261468" cy="2905908"/>
            <a:chOff x="369374" y="1561745"/>
            <a:chExt cx="14261468" cy="290590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374" y="1561745"/>
              <a:ext cx="14261468" cy="29059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7349" y="4042681"/>
            <a:ext cx="15175766" cy="6180411"/>
            <a:chOff x="1397349" y="4042681"/>
            <a:chExt cx="15175766" cy="61804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7349" y="4042681"/>
              <a:ext cx="15175766" cy="6180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64169" y="333009"/>
            <a:ext cx="810226" cy="7064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2983" y="299065"/>
            <a:ext cx="1569809" cy="1092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3039" y="2338760"/>
            <a:ext cx="18311793" cy="6317568"/>
            <a:chOff x="-13039" y="2338760"/>
            <a:chExt cx="18311793" cy="63175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3039" y="2338760"/>
              <a:ext cx="18311793" cy="63175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989166" y="6929287"/>
            <a:ext cx="4265237" cy="793265"/>
            <a:chOff x="13989166" y="6929287"/>
            <a:chExt cx="4265237" cy="7932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89166" y="6929287"/>
              <a:ext cx="4265237" cy="7932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2022-12-26T16:27:01Z</dcterms:created>
  <dcterms:modified xsi:type="dcterms:W3CDTF">2022-12-26T16:27:01Z</dcterms:modified>
</cp:coreProperties>
</file>